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46" d="100"/>
          <a:sy n="46" d="100"/>
        </p:scale>
        <p:origin x="90" y="5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648200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IO 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Bound(1) -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Synchronous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I/O Bound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요청 실습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Synchronous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8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7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53</Words>
  <Application>Microsoft Office PowerPoint</Application>
  <PresentationFormat>사용자 지정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71</cp:revision>
  <dcterms:created xsi:type="dcterms:W3CDTF">2020-11-27T19:15:27Z</dcterms:created>
  <dcterms:modified xsi:type="dcterms:W3CDTF">2021-02-21T05:35:25Z</dcterms:modified>
</cp:coreProperties>
</file>